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3" r:id="rId2"/>
    <p:sldId id="332" r:id="rId3"/>
    <p:sldId id="334" r:id="rId4"/>
    <p:sldId id="335" r:id="rId5"/>
    <p:sldId id="330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Kenny" initials="HK" lastIdx="0" clrIdx="0">
    <p:extLst>
      <p:ext uri="{19B8F6BF-5375-455C-9EA6-DF929625EA0E}">
        <p15:presenceInfo xmlns:p15="http://schemas.microsoft.com/office/powerpoint/2012/main" userId="S-1-5-21-1417001333-839522115-1801674531-341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BA"/>
    <a:srgbClr val="48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D5D6A-5178-4286-AC38-B31ECE090A11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7B649-F3FB-424C-9E59-0A553C99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69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7B649-F3FB-424C-9E59-0A553C997F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1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7B649-F3FB-424C-9E59-0A553C997F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5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7B649-F3FB-424C-9E59-0A553C997F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5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microsoft.com/office/2007/relationships/media" Target="../media/media3.WAV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audio" Target="../media/media3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Task: To create </a:t>
            </a:r>
            <a:r>
              <a:rPr lang="en-GB" sz="2400" dirty="0" smtClean="0"/>
              <a:t>an </a:t>
            </a:r>
            <a:r>
              <a:rPr lang="en-GB" sz="2400" dirty="0" smtClean="0"/>
              <a:t>audio-visual </a:t>
            </a:r>
            <a:r>
              <a:rPr lang="en-GB" sz="2400" dirty="0" smtClean="0"/>
              <a:t>advertisement for a hair product using the characters and product provided.</a:t>
            </a:r>
          </a:p>
          <a:p>
            <a:pPr algn="just"/>
            <a:endParaRPr lang="en-GB" sz="2400" dirty="0" smtClean="0"/>
          </a:p>
          <a:p>
            <a:pPr marL="514350" indent="-514350" algn="just">
              <a:buAutoNum type="arabicParenR"/>
            </a:pPr>
            <a:r>
              <a:rPr lang="en-GB" sz="2400" dirty="0"/>
              <a:t>Write the dialogue for your advertisement.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Record your voices.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Sync the talking character with your speech.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Add any additional imagery or decoration if needed.</a:t>
            </a:r>
          </a:p>
          <a:p>
            <a:pPr algn="just"/>
            <a:endParaRPr lang="en-GB" sz="24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Group 2: Hair product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609077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9" y="-3400"/>
            <a:ext cx="9176089" cy="6859882"/>
          </a:xfrm>
          <a:prstGeom prst="rect">
            <a:avLst/>
          </a:prstGeom>
        </p:spPr>
      </p:pic>
      <p:pic>
        <p:nvPicPr>
          <p:cNvPr id="6" name="Picture 5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2300" y="1528224"/>
            <a:ext cx="2550316" cy="5291666"/>
          </a:xfrm>
          <a:prstGeom prst="rect">
            <a:avLst/>
          </a:prstGeom>
        </p:spPr>
      </p:pic>
      <p:pic>
        <p:nvPicPr>
          <p:cNvPr id="7" name="Picture 6" descr="angrycarrotface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7935" y="1528224"/>
            <a:ext cx="2554914" cy="53012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3" b="34137"/>
          <a:stretch/>
        </p:blipFill>
        <p:spPr>
          <a:xfrm>
            <a:off x="4860032" y="1768598"/>
            <a:ext cx="3161325" cy="2980928"/>
          </a:xfrm>
        </p:spPr>
      </p:pic>
      <p:sp>
        <p:nvSpPr>
          <p:cNvPr id="8" name="TextBox 7"/>
          <p:cNvSpPr txBox="1"/>
          <p:nvPr/>
        </p:nvSpPr>
        <p:spPr>
          <a:xfrm rot="2293329">
            <a:off x="6897888" y="372873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Routes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58436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9" y="-3400"/>
            <a:ext cx="9176089" cy="6859882"/>
          </a:xfrm>
          <a:prstGeom prst="rect">
            <a:avLst/>
          </a:prstGeom>
        </p:spPr>
      </p:pic>
      <p:pic>
        <p:nvPicPr>
          <p:cNvPr id="6" name="Picture 5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2300" y="1528224"/>
            <a:ext cx="2550316" cy="5291666"/>
          </a:xfrm>
          <a:prstGeom prst="rect">
            <a:avLst/>
          </a:prstGeom>
        </p:spPr>
      </p:pic>
      <p:pic>
        <p:nvPicPr>
          <p:cNvPr id="7" name="Picture 6" descr="angrycarrotface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7935" y="1528224"/>
            <a:ext cx="2554914" cy="53012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3" b="34137"/>
          <a:stretch/>
        </p:blipFill>
        <p:spPr>
          <a:xfrm>
            <a:off x="4860032" y="1768598"/>
            <a:ext cx="3161325" cy="2980928"/>
          </a:xfrm>
        </p:spPr>
      </p:pic>
      <p:sp>
        <p:nvSpPr>
          <p:cNvPr id="8" name="TextBox 7"/>
          <p:cNvSpPr txBox="1"/>
          <p:nvPr/>
        </p:nvSpPr>
        <p:spPr>
          <a:xfrm rot="2293329">
            <a:off x="6897888" y="372873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Routes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08596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9" y="-3400"/>
            <a:ext cx="9176089" cy="6859882"/>
          </a:xfrm>
          <a:prstGeom prst="rect">
            <a:avLst/>
          </a:prstGeom>
        </p:spPr>
      </p:pic>
      <p:pic>
        <p:nvPicPr>
          <p:cNvPr id="6" name="Picture 5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2300" y="1528224"/>
            <a:ext cx="2550316" cy="5291666"/>
          </a:xfrm>
          <a:prstGeom prst="rect">
            <a:avLst/>
          </a:prstGeom>
        </p:spPr>
      </p:pic>
      <p:pic>
        <p:nvPicPr>
          <p:cNvPr id="7" name="Picture 6" descr="angrycarrotface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7935" y="1528224"/>
            <a:ext cx="2554914" cy="53012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3" b="34137"/>
          <a:stretch/>
        </p:blipFill>
        <p:spPr>
          <a:xfrm>
            <a:off x="4860032" y="1844824"/>
            <a:ext cx="3161325" cy="2980928"/>
          </a:xfrm>
        </p:spPr>
      </p:pic>
      <p:sp>
        <p:nvSpPr>
          <p:cNvPr id="8" name="TextBox 7"/>
          <p:cNvSpPr txBox="1"/>
          <p:nvPr/>
        </p:nvSpPr>
        <p:spPr>
          <a:xfrm rot="2293329">
            <a:off x="6897888" y="372873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Routes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27423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(Type all of your team’s names here)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9" y="-3400"/>
            <a:ext cx="9176089" cy="6859882"/>
          </a:xfrm>
          <a:prstGeom prst="rect">
            <a:avLst/>
          </a:prstGeom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58</Words>
  <Application>Microsoft Office PowerPoint</Application>
  <PresentationFormat>On-screen Show (4:3)</PresentationFormat>
  <Paragraphs>14</Paragraphs>
  <Slides>6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Group 2: Hair product</vt:lpstr>
      <vt:lpstr>PowerPoint Presentation</vt:lpstr>
      <vt:lpstr>PowerPoint Presentation</vt:lpstr>
      <vt:lpstr>PowerPoint Presentation</vt:lpstr>
      <vt:lpstr>By (Type all of your team’s names here)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165</cp:revision>
  <dcterms:created xsi:type="dcterms:W3CDTF">2009-05-22T12:43:55Z</dcterms:created>
  <dcterms:modified xsi:type="dcterms:W3CDTF">2017-04-19T09:37:45Z</dcterms:modified>
</cp:coreProperties>
</file>